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5" r:id="rId9"/>
    <p:sldId id="266" r:id="rId10"/>
    <p:sldId id="267" r:id="rId11"/>
    <p:sldId id="270" r:id="rId12"/>
    <p:sldId id="271" r:id="rId13"/>
    <p:sldId id="27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0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6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0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0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5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8843"/>
            <a:ext cx="10515600" cy="5638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1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9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19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8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9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3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6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24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Solve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06"/>
          <a:stretch/>
        </p:blipFill>
        <p:spPr>
          <a:xfrm>
            <a:off x="813487" y="683741"/>
            <a:ext cx="10515600" cy="5380446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3163330" y="799070"/>
            <a:ext cx="856735" cy="21418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6"/>
          </p:cNvCxnSpPr>
          <p:nvPr/>
        </p:nvCxnSpPr>
        <p:spPr>
          <a:xfrm>
            <a:off x="4020065" y="906162"/>
            <a:ext cx="6590270" cy="143338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5950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58"/>
          <a:stretch/>
        </p:blipFill>
        <p:spPr>
          <a:xfrm>
            <a:off x="838200" y="691977"/>
            <a:ext cx="10515600" cy="537220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212757" y="650939"/>
            <a:ext cx="675502" cy="39526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3550508" y="1046205"/>
            <a:ext cx="57665" cy="405301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8315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02" b="1"/>
          <a:stretch/>
        </p:blipFill>
        <p:spPr>
          <a:xfrm>
            <a:off x="838200" y="667265"/>
            <a:ext cx="10515600" cy="5396922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4020065" y="2891481"/>
            <a:ext cx="6458465" cy="82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4020065" y="3888260"/>
            <a:ext cx="6458465" cy="1647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4020065" y="4712044"/>
            <a:ext cx="6458465" cy="1647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4085968" y="5169242"/>
            <a:ext cx="6392562" cy="1235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637903" y="4568360"/>
            <a:ext cx="5840627" cy="280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0981038" y="2446068"/>
            <a:ext cx="8238" cy="14586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1340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54"/>
          <a:stretch/>
        </p:blipFill>
        <p:spPr>
          <a:xfrm>
            <a:off x="838200" y="675503"/>
            <a:ext cx="10515600" cy="5388684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361038" y="5362832"/>
            <a:ext cx="634313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136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0531" y="711929"/>
            <a:ext cx="1019175" cy="16192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17520" y="538163"/>
            <a:ext cx="935696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628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2294" y="711929"/>
            <a:ext cx="1019175" cy="16192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17520" y="538163"/>
            <a:ext cx="935696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878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86"/>
          <a:stretch/>
        </p:blipFill>
        <p:spPr>
          <a:xfrm>
            <a:off x="838201" y="832022"/>
            <a:ext cx="10515600" cy="53706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08308" y="378941"/>
            <a:ext cx="1175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Enter Data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204519" y="4506097"/>
            <a:ext cx="947351" cy="32951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286897" y="5000368"/>
            <a:ext cx="7628238" cy="32127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686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10"/>
          <a:stretch/>
        </p:blipFill>
        <p:spPr>
          <a:xfrm>
            <a:off x="838200" y="700215"/>
            <a:ext cx="10515600" cy="5363971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3105665" y="700215"/>
            <a:ext cx="939113" cy="35422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0" idx="4"/>
          </p:cNvCxnSpPr>
          <p:nvPr/>
        </p:nvCxnSpPr>
        <p:spPr>
          <a:xfrm>
            <a:off x="3575222" y="1054443"/>
            <a:ext cx="123567" cy="172994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9856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10"/>
          <a:stretch/>
        </p:blipFill>
        <p:spPr>
          <a:xfrm>
            <a:off x="838200" y="700215"/>
            <a:ext cx="10515600" cy="5363971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3163330" y="766119"/>
            <a:ext cx="1005016" cy="2800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11" idx="4"/>
          </p:cNvCxnSpPr>
          <p:nvPr/>
        </p:nvCxnSpPr>
        <p:spPr>
          <a:xfrm>
            <a:off x="3665838" y="1046205"/>
            <a:ext cx="32951" cy="27432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509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58"/>
          <a:stretch/>
        </p:blipFill>
        <p:spPr>
          <a:xfrm>
            <a:off x="838200" y="691977"/>
            <a:ext cx="10515600" cy="5372209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3163330" y="749643"/>
            <a:ext cx="766119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8" idx="4"/>
          </p:cNvCxnSpPr>
          <p:nvPr/>
        </p:nvCxnSpPr>
        <p:spPr>
          <a:xfrm>
            <a:off x="3546390" y="1054443"/>
            <a:ext cx="119448" cy="303976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8844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063"/>
          <a:stretch/>
        </p:blipFill>
        <p:spPr>
          <a:xfrm>
            <a:off x="838200" y="708453"/>
            <a:ext cx="10515600" cy="535573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3188043" y="766119"/>
            <a:ext cx="691979" cy="2883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4"/>
          </p:cNvCxnSpPr>
          <p:nvPr/>
        </p:nvCxnSpPr>
        <p:spPr>
          <a:xfrm>
            <a:off x="3534033" y="1054443"/>
            <a:ext cx="82378" cy="353403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8546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54"/>
          <a:stretch/>
        </p:blipFill>
        <p:spPr>
          <a:xfrm>
            <a:off x="838200" y="675503"/>
            <a:ext cx="10515600" cy="538868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3146854" y="741405"/>
            <a:ext cx="453081" cy="26361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5"/>
          </p:cNvCxnSpPr>
          <p:nvPr/>
        </p:nvCxnSpPr>
        <p:spPr>
          <a:xfrm>
            <a:off x="3533583" y="966411"/>
            <a:ext cx="692428" cy="352321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444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.potx" id="{BCEB7CAE-DBF8-41E7-965C-AC9CA1A9A9E1}" vid="{3BCF2857-91E3-4CC5-BFDE-BEF7C4141E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7</Words>
  <Application>Microsoft Office PowerPoint</Application>
  <PresentationFormat>Widescreen</PresentationFormat>
  <Paragraphs>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Module 24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2015-09-03T19:47:05Z</dcterms:created>
  <dcterms:modified xsi:type="dcterms:W3CDTF">2019-08-01T17:28:22Z</dcterms:modified>
</cp:coreProperties>
</file>